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2840000" cx="30276000"/>
  <p:notesSz cx="6858000" cy="9144000"/>
  <p:embeddedFontLst>
    <p:embeddedFont>
      <p:font typeface="Amaranth"/>
      <p:regular r:id="rId7"/>
      <p:bold r:id="rId8"/>
      <p:italic r:id="rId9"/>
      <p:boldItalic r:id="rId10"/>
    </p:embeddedFont>
    <p:embeddedFont>
      <p:font typeface="Titillium Web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493">
          <p15:clr>
            <a:srgbClr val="747775"/>
          </p15:clr>
        </p15:guide>
        <p15:guide id="2" pos="953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493" orient="horz"/>
        <p:guide pos="95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itilliumWeb-regular.fntdata"/><Relationship Id="rId10" Type="http://schemas.openxmlformats.org/officeDocument/2006/relationships/font" Target="fonts/Amaranth-boldItalic.fntdata"/><Relationship Id="rId13" Type="http://schemas.openxmlformats.org/officeDocument/2006/relationships/font" Target="fonts/TitilliumWeb-italic.fntdata"/><Relationship Id="rId12" Type="http://schemas.openxmlformats.org/officeDocument/2006/relationships/font" Target="fonts/TitilliumWeb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maranth-italic.fntdata"/><Relationship Id="rId14" Type="http://schemas.openxmlformats.org/officeDocument/2006/relationships/font" Target="fonts/TitilliumWeb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maranth-regular.fntdata"/><Relationship Id="rId8" Type="http://schemas.openxmlformats.org/officeDocument/2006/relationships/font" Target="fonts/Amaranth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647" y="685800"/>
            <a:ext cx="242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647" y="685800"/>
            <a:ext cx="242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32074" y="6201535"/>
            <a:ext cx="28212000" cy="17096100"/>
          </a:xfrm>
          <a:prstGeom prst="rect">
            <a:avLst/>
          </a:prstGeom>
        </p:spPr>
        <p:txBody>
          <a:bodyPr anchorCtr="0" anchor="b" bIns="455625" lIns="455625" spcFirstLastPara="1" rIns="455625" wrap="square" tIns="455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915"/>
              <a:buNone/>
              <a:defRPr sz="25915"/>
            </a:lvl1pPr>
            <a:lvl2pPr lvl="1" algn="ctr">
              <a:spcBef>
                <a:spcPts val="0"/>
              </a:spcBef>
              <a:spcAft>
                <a:spcPts val="0"/>
              </a:spcAft>
              <a:buSzPts val="25915"/>
              <a:buNone/>
              <a:defRPr sz="25915"/>
            </a:lvl2pPr>
            <a:lvl3pPr lvl="2" algn="ctr">
              <a:spcBef>
                <a:spcPts val="0"/>
              </a:spcBef>
              <a:spcAft>
                <a:spcPts val="0"/>
              </a:spcAft>
              <a:buSzPts val="25915"/>
              <a:buNone/>
              <a:defRPr sz="25915"/>
            </a:lvl3pPr>
            <a:lvl4pPr lvl="3" algn="ctr">
              <a:spcBef>
                <a:spcPts val="0"/>
              </a:spcBef>
              <a:spcAft>
                <a:spcPts val="0"/>
              </a:spcAft>
              <a:buSzPts val="25915"/>
              <a:buNone/>
              <a:defRPr sz="25915"/>
            </a:lvl4pPr>
            <a:lvl5pPr lvl="4" algn="ctr">
              <a:spcBef>
                <a:spcPts val="0"/>
              </a:spcBef>
              <a:spcAft>
                <a:spcPts val="0"/>
              </a:spcAft>
              <a:buSzPts val="25915"/>
              <a:buNone/>
              <a:defRPr sz="25915"/>
            </a:lvl5pPr>
            <a:lvl6pPr lvl="5" algn="ctr">
              <a:spcBef>
                <a:spcPts val="0"/>
              </a:spcBef>
              <a:spcAft>
                <a:spcPts val="0"/>
              </a:spcAft>
              <a:buSzPts val="25915"/>
              <a:buNone/>
              <a:defRPr sz="25915"/>
            </a:lvl6pPr>
            <a:lvl7pPr lvl="6" algn="ctr">
              <a:spcBef>
                <a:spcPts val="0"/>
              </a:spcBef>
              <a:spcAft>
                <a:spcPts val="0"/>
              </a:spcAft>
              <a:buSzPts val="25915"/>
              <a:buNone/>
              <a:defRPr sz="25915"/>
            </a:lvl7pPr>
            <a:lvl8pPr lvl="7" algn="ctr">
              <a:spcBef>
                <a:spcPts val="0"/>
              </a:spcBef>
              <a:spcAft>
                <a:spcPts val="0"/>
              </a:spcAft>
              <a:buSzPts val="25915"/>
              <a:buNone/>
              <a:defRPr sz="25915"/>
            </a:lvl8pPr>
            <a:lvl9pPr lvl="8" algn="ctr">
              <a:spcBef>
                <a:spcPts val="0"/>
              </a:spcBef>
              <a:spcAft>
                <a:spcPts val="0"/>
              </a:spcAft>
              <a:buSzPts val="25915"/>
              <a:buNone/>
              <a:defRPr sz="25915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032046" y="23605311"/>
            <a:ext cx="28212000" cy="6601500"/>
          </a:xfrm>
          <a:prstGeom prst="rect">
            <a:avLst/>
          </a:prstGeom>
        </p:spPr>
        <p:txBody>
          <a:bodyPr anchorCtr="0" anchor="t" bIns="455625" lIns="455625" spcFirstLastPara="1" rIns="455625" wrap="square" tIns="4556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8052508" y="38839741"/>
            <a:ext cx="1816800" cy="3278400"/>
          </a:xfrm>
          <a:prstGeom prst="rect">
            <a:avLst/>
          </a:prstGeom>
        </p:spPr>
        <p:txBody>
          <a:bodyPr anchorCtr="0" anchor="ctr" bIns="455625" lIns="455625" spcFirstLastPara="1" rIns="455625" wrap="square" tIns="455625">
            <a:normAutofit/>
          </a:bodyPr>
          <a:lstStyle>
            <a:lvl1pPr lvl="0">
              <a:buNone/>
              <a:defRPr sz="4983"/>
            </a:lvl1pPr>
            <a:lvl2pPr lvl="1">
              <a:buNone/>
              <a:defRPr sz="4983"/>
            </a:lvl2pPr>
            <a:lvl3pPr lvl="2">
              <a:buNone/>
              <a:defRPr sz="4983"/>
            </a:lvl3pPr>
            <a:lvl4pPr lvl="3">
              <a:buNone/>
              <a:defRPr sz="4983"/>
            </a:lvl4pPr>
            <a:lvl5pPr lvl="4">
              <a:buNone/>
              <a:defRPr sz="4983"/>
            </a:lvl5pPr>
            <a:lvl6pPr lvl="5">
              <a:buNone/>
              <a:defRPr sz="4983"/>
            </a:lvl6pPr>
            <a:lvl7pPr lvl="6">
              <a:buNone/>
              <a:defRPr sz="4983"/>
            </a:lvl7pPr>
            <a:lvl8pPr lvl="7">
              <a:buNone/>
              <a:defRPr sz="4983"/>
            </a:lvl8pPr>
            <a:lvl9pPr lvl="8">
              <a:buNone/>
              <a:defRPr sz="498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032046" y="9212870"/>
            <a:ext cx="28212000" cy="16353900"/>
          </a:xfrm>
          <a:prstGeom prst="rect">
            <a:avLst/>
          </a:prstGeom>
        </p:spPr>
        <p:txBody>
          <a:bodyPr anchorCtr="0" anchor="b" bIns="455625" lIns="455625" spcFirstLastPara="1" rIns="455625" wrap="square" tIns="455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804"/>
              <a:buNone/>
              <a:defRPr sz="59804"/>
            </a:lvl1pPr>
            <a:lvl2pPr lvl="1" algn="ctr">
              <a:spcBef>
                <a:spcPts val="0"/>
              </a:spcBef>
              <a:spcAft>
                <a:spcPts val="0"/>
              </a:spcAft>
              <a:buSzPts val="59804"/>
              <a:buNone/>
              <a:defRPr sz="59804"/>
            </a:lvl2pPr>
            <a:lvl3pPr lvl="2" algn="ctr">
              <a:spcBef>
                <a:spcPts val="0"/>
              </a:spcBef>
              <a:spcAft>
                <a:spcPts val="0"/>
              </a:spcAft>
              <a:buSzPts val="59804"/>
              <a:buNone/>
              <a:defRPr sz="59804"/>
            </a:lvl3pPr>
            <a:lvl4pPr lvl="3" algn="ctr">
              <a:spcBef>
                <a:spcPts val="0"/>
              </a:spcBef>
              <a:spcAft>
                <a:spcPts val="0"/>
              </a:spcAft>
              <a:buSzPts val="59804"/>
              <a:buNone/>
              <a:defRPr sz="59804"/>
            </a:lvl4pPr>
            <a:lvl5pPr lvl="4" algn="ctr">
              <a:spcBef>
                <a:spcPts val="0"/>
              </a:spcBef>
              <a:spcAft>
                <a:spcPts val="0"/>
              </a:spcAft>
              <a:buSzPts val="59804"/>
              <a:buNone/>
              <a:defRPr sz="59804"/>
            </a:lvl5pPr>
            <a:lvl6pPr lvl="5" algn="ctr">
              <a:spcBef>
                <a:spcPts val="0"/>
              </a:spcBef>
              <a:spcAft>
                <a:spcPts val="0"/>
              </a:spcAft>
              <a:buSzPts val="59804"/>
              <a:buNone/>
              <a:defRPr sz="59804"/>
            </a:lvl6pPr>
            <a:lvl7pPr lvl="6" algn="ctr">
              <a:spcBef>
                <a:spcPts val="0"/>
              </a:spcBef>
              <a:spcAft>
                <a:spcPts val="0"/>
              </a:spcAft>
              <a:buSzPts val="59804"/>
              <a:buNone/>
              <a:defRPr sz="59804"/>
            </a:lvl7pPr>
            <a:lvl8pPr lvl="7" algn="ctr">
              <a:spcBef>
                <a:spcPts val="0"/>
              </a:spcBef>
              <a:spcAft>
                <a:spcPts val="0"/>
              </a:spcAft>
              <a:buSzPts val="59804"/>
              <a:buNone/>
              <a:defRPr sz="59804"/>
            </a:lvl8pPr>
            <a:lvl9pPr lvl="8" algn="ctr">
              <a:spcBef>
                <a:spcPts val="0"/>
              </a:spcBef>
              <a:spcAft>
                <a:spcPts val="0"/>
              </a:spcAft>
              <a:buSzPts val="59804"/>
              <a:buNone/>
              <a:defRPr sz="59804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032046" y="26254752"/>
            <a:ext cx="28212000" cy="10834200"/>
          </a:xfrm>
          <a:prstGeom prst="rect">
            <a:avLst/>
          </a:prstGeom>
        </p:spPr>
        <p:txBody>
          <a:bodyPr anchorCtr="0" anchor="t" bIns="455625" lIns="455625" spcFirstLastPara="1" rIns="455625" wrap="square" tIns="455625">
            <a:normAutofit/>
          </a:bodyPr>
          <a:lstStyle>
            <a:lvl1pPr indent="-798233" lvl="0" marL="457200" algn="ctr">
              <a:spcBef>
                <a:spcPts val="0"/>
              </a:spcBef>
              <a:spcAft>
                <a:spcPts val="0"/>
              </a:spcAft>
              <a:buSzPts val="8971"/>
              <a:buChar char="●"/>
              <a:defRPr sz="8970"/>
            </a:lvl1pPr>
            <a:lvl2pPr indent="-671648" lvl="1" marL="914400" algn="ctr">
              <a:spcBef>
                <a:spcPts val="0"/>
              </a:spcBef>
              <a:spcAft>
                <a:spcPts val="0"/>
              </a:spcAft>
              <a:buSzPts val="6977"/>
              <a:buChar char="○"/>
              <a:defRPr sz="6977"/>
            </a:lvl2pPr>
            <a:lvl3pPr indent="-671648" lvl="2" marL="1371600" algn="ctr">
              <a:spcBef>
                <a:spcPts val="0"/>
              </a:spcBef>
              <a:spcAft>
                <a:spcPts val="0"/>
              </a:spcAft>
              <a:buSzPts val="6977"/>
              <a:buChar char="■"/>
              <a:defRPr sz="6977"/>
            </a:lvl3pPr>
            <a:lvl4pPr indent="-671648" lvl="3" marL="1828800" algn="ctr">
              <a:spcBef>
                <a:spcPts val="0"/>
              </a:spcBef>
              <a:spcAft>
                <a:spcPts val="0"/>
              </a:spcAft>
              <a:buSzPts val="6977"/>
              <a:buChar char="●"/>
              <a:defRPr sz="6977"/>
            </a:lvl4pPr>
            <a:lvl5pPr indent="-671648" lvl="4" marL="2286000" algn="ctr">
              <a:spcBef>
                <a:spcPts val="0"/>
              </a:spcBef>
              <a:spcAft>
                <a:spcPts val="0"/>
              </a:spcAft>
              <a:buSzPts val="6977"/>
              <a:buChar char="○"/>
              <a:defRPr sz="6977"/>
            </a:lvl5pPr>
            <a:lvl6pPr indent="-671648" lvl="5" marL="2743200" algn="ctr">
              <a:spcBef>
                <a:spcPts val="0"/>
              </a:spcBef>
              <a:spcAft>
                <a:spcPts val="0"/>
              </a:spcAft>
              <a:buSzPts val="6977"/>
              <a:buChar char="■"/>
              <a:defRPr sz="6977"/>
            </a:lvl6pPr>
            <a:lvl7pPr indent="-671648" lvl="6" marL="3200400" algn="ctr">
              <a:spcBef>
                <a:spcPts val="0"/>
              </a:spcBef>
              <a:spcAft>
                <a:spcPts val="0"/>
              </a:spcAft>
              <a:buSzPts val="6977"/>
              <a:buChar char="●"/>
              <a:defRPr sz="6977"/>
            </a:lvl7pPr>
            <a:lvl8pPr indent="-671648" lvl="7" marL="3657600" algn="ctr">
              <a:spcBef>
                <a:spcPts val="0"/>
              </a:spcBef>
              <a:spcAft>
                <a:spcPts val="0"/>
              </a:spcAft>
              <a:buSzPts val="6977"/>
              <a:buChar char="○"/>
              <a:defRPr sz="6977"/>
            </a:lvl8pPr>
            <a:lvl9pPr indent="-671648" lvl="8" marL="4114800" algn="ctr">
              <a:spcBef>
                <a:spcPts val="0"/>
              </a:spcBef>
              <a:spcAft>
                <a:spcPts val="0"/>
              </a:spcAft>
              <a:buSzPts val="6977"/>
              <a:buChar char="■"/>
              <a:defRPr sz="6977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8052508" y="38839741"/>
            <a:ext cx="1816800" cy="3278400"/>
          </a:xfrm>
          <a:prstGeom prst="rect">
            <a:avLst/>
          </a:prstGeom>
        </p:spPr>
        <p:txBody>
          <a:bodyPr anchorCtr="0" anchor="ctr" bIns="455625" lIns="455625" spcFirstLastPara="1" rIns="455625" wrap="square" tIns="455625">
            <a:normAutofit/>
          </a:bodyPr>
          <a:lstStyle>
            <a:lvl1pPr lvl="0">
              <a:buNone/>
              <a:defRPr sz="4983"/>
            </a:lvl1pPr>
            <a:lvl2pPr lvl="1">
              <a:buNone/>
              <a:defRPr sz="4983"/>
            </a:lvl2pPr>
            <a:lvl3pPr lvl="2">
              <a:buNone/>
              <a:defRPr sz="4983"/>
            </a:lvl3pPr>
            <a:lvl4pPr lvl="3">
              <a:buNone/>
              <a:defRPr sz="4983"/>
            </a:lvl4pPr>
            <a:lvl5pPr lvl="4">
              <a:buNone/>
              <a:defRPr sz="4983"/>
            </a:lvl5pPr>
            <a:lvl6pPr lvl="5">
              <a:buNone/>
              <a:defRPr sz="4983"/>
            </a:lvl6pPr>
            <a:lvl7pPr lvl="6">
              <a:buNone/>
              <a:defRPr sz="4983"/>
            </a:lvl7pPr>
            <a:lvl8pPr lvl="7">
              <a:buNone/>
              <a:defRPr sz="4983"/>
            </a:lvl8pPr>
            <a:lvl9pPr lvl="8">
              <a:buNone/>
              <a:defRPr sz="498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8052508" y="38839741"/>
            <a:ext cx="1816800" cy="3278400"/>
          </a:xfrm>
          <a:prstGeom prst="rect">
            <a:avLst/>
          </a:prstGeom>
        </p:spPr>
        <p:txBody>
          <a:bodyPr anchorCtr="0" anchor="ctr" bIns="455625" lIns="455625" spcFirstLastPara="1" rIns="455625" wrap="square" tIns="455625">
            <a:normAutofit/>
          </a:bodyPr>
          <a:lstStyle>
            <a:lvl1pPr lvl="0">
              <a:buNone/>
              <a:defRPr sz="4983"/>
            </a:lvl1pPr>
            <a:lvl2pPr lvl="1">
              <a:buNone/>
              <a:defRPr sz="4983"/>
            </a:lvl2pPr>
            <a:lvl3pPr lvl="2">
              <a:buNone/>
              <a:defRPr sz="4983"/>
            </a:lvl3pPr>
            <a:lvl4pPr lvl="3">
              <a:buNone/>
              <a:defRPr sz="4983"/>
            </a:lvl4pPr>
            <a:lvl5pPr lvl="4">
              <a:buNone/>
              <a:defRPr sz="4983"/>
            </a:lvl5pPr>
            <a:lvl6pPr lvl="5">
              <a:buNone/>
              <a:defRPr sz="4983"/>
            </a:lvl6pPr>
            <a:lvl7pPr lvl="6">
              <a:buNone/>
              <a:defRPr sz="4983"/>
            </a:lvl7pPr>
            <a:lvl8pPr lvl="7">
              <a:buNone/>
              <a:defRPr sz="4983"/>
            </a:lvl8pPr>
            <a:lvl9pPr lvl="8">
              <a:buNone/>
              <a:defRPr sz="498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032046" y="17914341"/>
            <a:ext cx="28212000" cy="7011300"/>
          </a:xfrm>
          <a:prstGeom prst="rect">
            <a:avLst/>
          </a:prstGeom>
        </p:spPr>
        <p:txBody>
          <a:bodyPr anchorCtr="0" anchor="ctr" bIns="455625" lIns="455625" spcFirstLastPara="1" rIns="455625" wrap="square" tIns="455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941"/>
              <a:buNone/>
              <a:defRPr sz="17941"/>
            </a:lvl1pPr>
            <a:lvl2pPr lvl="1" algn="ctr">
              <a:spcBef>
                <a:spcPts val="0"/>
              </a:spcBef>
              <a:spcAft>
                <a:spcPts val="0"/>
              </a:spcAft>
              <a:buSzPts val="17941"/>
              <a:buNone/>
              <a:defRPr sz="17941"/>
            </a:lvl2pPr>
            <a:lvl3pPr lvl="2" algn="ctr">
              <a:spcBef>
                <a:spcPts val="0"/>
              </a:spcBef>
              <a:spcAft>
                <a:spcPts val="0"/>
              </a:spcAft>
              <a:buSzPts val="17941"/>
              <a:buNone/>
              <a:defRPr sz="17941"/>
            </a:lvl3pPr>
            <a:lvl4pPr lvl="3" algn="ctr">
              <a:spcBef>
                <a:spcPts val="0"/>
              </a:spcBef>
              <a:spcAft>
                <a:spcPts val="0"/>
              </a:spcAft>
              <a:buSzPts val="17941"/>
              <a:buNone/>
              <a:defRPr sz="17941"/>
            </a:lvl4pPr>
            <a:lvl5pPr lvl="4" algn="ctr">
              <a:spcBef>
                <a:spcPts val="0"/>
              </a:spcBef>
              <a:spcAft>
                <a:spcPts val="0"/>
              </a:spcAft>
              <a:buSzPts val="17941"/>
              <a:buNone/>
              <a:defRPr sz="17941"/>
            </a:lvl5pPr>
            <a:lvl6pPr lvl="5" algn="ctr">
              <a:spcBef>
                <a:spcPts val="0"/>
              </a:spcBef>
              <a:spcAft>
                <a:spcPts val="0"/>
              </a:spcAft>
              <a:buSzPts val="17941"/>
              <a:buNone/>
              <a:defRPr sz="17941"/>
            </a:lvl6pPr>
            <a:lvl7pPr lvl="6" algn="ctr">
              <a:spcBef>
                <a:spcPts val="0"/>
              </a:spcBef>
              <a:spcAft>
                <a:spcPts val="0"/>
              </a:spcAft>
              <a:buSzPts val="17941"/>
              <a:buNone/>
              <a:defRPr sz="17941"/>
            </a:lvl7pPr>
            <a:lvl8pPr lvl="7" algn="ctr">
              <a:spcBef>
                <a:spcPts val="0"/>
              </a:spcBef>
              <a:spcAft>
                <a:spcPts val="0"/>
              </a:spcAft>
              <a:buSzPts val="17941"/>
              <a:buNone/>
              <a:defRPr sz="17941"/>
            </a:lvl8pPr>
            <a:lvl9pPr lvl="8" algn="ctr">
              <a:spcBef>
                <a:spcPts val="0"/>
              </a:spcBef>
              <a:spcAft>
                <a:spcPts val="0"/>
              </a:spcAft>
              <a:buSzPts val="17941"/>
              <a:buNone/>
              <a:defRPr sz="17941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8052508" y="38839741"/>
            <a:ext cx="1816800" cy="3278400"/>
          </a:xfrm>
          <a:prstGeom prst="rect">
            <a:avLst/>
          </a:prstGeom>
        </p:spPr>
        <p:txBody>
          <a:bodyPr anchorCtr="0" anchor="ctr" bIns="455625" lIns="455625" spcFirstLastPara="1" rIns="455625" wrap="square" tIns="455625">
            <a:normAutofit/>
          </a:bodyPr>
          <a:lstStyle>
            <a:lvl1pPr lvl="0">
              <a:buNone/>
              <a:defRPr sz="4983"/>
            </a:lvl1pPr>
            <a:lvl2pPr lvl="1">
              <a:buNone/>
              <a:defRPr sz="4983"/>
            </a:lvl2pPr>
            <a:lvl3pPr lvl="2">
              <a:buNone/>
              <a:defRPr sz="4983"/>
            </a:lvl3pPr>
            <a:lvl4pPr lvl="3">
              <a:buNone/>
              <a:defRPr sz="4983"/>
            </a:lvl4pPr>
            <a:lvl5pPr lvl="4">
              <a:buNone/>
              <a:defRPr sz="4983"/>
            </a:lvl5pPr>
            <a:lvl6pPr lvl="5">
              <a:buNone/>
              <a:defRPr sz="4983"/>
            </a:lvl6pPr>
            <a:lvl7pPr lvl="6">
              <a:buNone/>
              <a:defRPr sz="4983"/>
            </a:lvl7pPr>
            <a:lvl8pPr lvl="7">
              <a:buNone/>
              <a:defRPr sz="4983"/>
            </a:lvl8pPr>
            <a:lvl9pPr lvl="8">
              <a:buNone/>
              <a:defRPr sz="498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32046" y="3706595"/>
            <a:ext cx="28212000" cy="4770000"/>
          </a:xfrm>
          <a:prstGeom prst="rect">
            <a:avLst/>
          </a:prstGeom>
        </p:spPr>
        <p:txBody>
          <a:bodyPr anchorCtr="0" anchor="t" bIns="455625" lIns="455625" spcFirstLastPara="1" rIns="455625" wrap="square" tIns="4556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1pPr>
            <a:lvl2pPr lvl="1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2pPr>
            <a:lvl3pPr lvl="2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3pPr>
            <a:lvl4pPr lvl="3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4pPr>
            <a:lvl5pPr lvl="4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5pPr>
            <a:lvl6pPr lvl="5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6pPr>
            <a:lvl7pPr lvl="6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7pPr>
            <a:lvl8pPr lvl="7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8pPr>
            <a:lvl9pPr lvl="8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32046" y="9598917"/>
            <a:ext cx="28212000" cy="28455000"/>
          </a:xfrm>
          <a:prstGeom prst="rect">
            <a:avLst/>
          </a:prstGeom>
        </p:spPr>
        <p:txBody>
          <a:bodyPr anchorCtr="0" anchor="t" bIns="455625" lIns="455625" spcFirstLastPara="1" rIns="455625" wrap="square" tIns="455625">
            <a:normAutofit/>
          </a:bodyPr>
          <a:lstStyle>
            <a:lvl1pPr indent="-798233" lvl="0" marL="457200">
              <a:spcBef>
                <a:spcPts val="0"/>
              </a:spcBef>
              <a:spcAft>
                <a:spcPts val="0"/>
              </a:spcAft>
              <a:buSzPts val="8971"/>
              <a:buChar char="●"/>
              <a:defRPr sz="8970"/>
            </a:lvl1pPr>
            <a:lvl2pPr indent="-671648" lvl="1" marL="914400">
              <a:spcBef>
                <a:spcPts val="0"/>
              </a:spcBef>
              <a:spcAft>
                <a:spcPts val="0"/>
              </a:spcAft>
              <a:buSzPts val="6977"/>
              <a:buChar char="○"/>
              <a:defRPr sz="6977"/>
            </a:lvl2pPr>
            <a:lvl3pPr indent="-671648" lvl="2" marL="1371600">
              <a:spcBef>
                <a:spcPts val="0"/>
              </a:spcBef>
              <a:spcAft>
                <a:spcPts val="0"/>
              </a:spcAft>
              <a:buSzPts val="6977"/>
              <a:buChar char="■"/>
              <a:defRPr sz="6977"/>
            </a:lvl3pPr>
            <a:lvl4pPr indent="-671648" lvl="3" marL="1828800">
              <a:spcBef>
                <a:spcPts val="0"/>
              </a:spcBef>
              <a:spcAft>
                <a:spcPts val="0"/>
              </a:spcAft>
              <a:buSzPts val="6977"/>
              <a:buChar char="●"/>
              <a:defRPr sz="6977"/>
            </a:lvl4pPr>
            <a:lvl5pPr indent="-671648" lvl="4" marL="2286000">
              <a:spcBef>
                <a:spcPts val="0"/>
              </a:spcBef>
              <a:spcAft>
                <a:spcPts val="0"/>
              </a:spcAft>
              <a:buSzPts val="6977"/>
              <a:buChar char="○"/>
              <a:defRPr sz="6977"/>
            </a:lvl5pPr>
            <a:lvl6pPr indent="-671648" lvl="5" marL="2743200">
              <a:spcBef>
                <a:spcPts val="0"/>
              </a:spcBef>
              <a:spcAft>
                <a:spcPts val="0"/>
              </a:spcAft>
              <a:buSzPts val="6977"/>
              <a:buChar char="■"/>
              <a:defRPr sz="6977"/>
            </a:lvl6pPr>
            <a:lvl7pPr indent="-671648" lvl="6" marL="3200400">
              <a:spcBef>
                <a:spcPts val="0"/>
              </a:spcBef>
              <a:spcAft>
                <a:spcPts val="0"/>
              </a:spcAft>
              <a:buSzPts val="6977"/>
              <a:buChar char="●"/>
              <a:defRPr sz="6977"/>
            </a:lvl7pPr>
            <a:lvl8pPr indent="-671648" lvl="7" marL="3657600">
              <a:spcBef>
                <a:spcPts val="0"/>
              </a:spcBef>
              <a:spcAft>
                <a:spcPts val="0"/>
              </a:spcAft>
              <a:buSzPts val="6977"/>
              <a:buChar char="○"/>
              <a:defRPr sz="6977"/>
            </a:lvl8pPr>
            <a:lvl9pPr indent="-671648" lvl="8" marL="4114800">
              <a:spcBef>
                <a:spcPts val="0"/>
              </a:spcBef>
              <a:spcAft>
                <a:spcPts val="0"/>
              </a:spcAft>
              <a:buSzPts val="6977"/>
              <a:buChar char="■"/>
              <a:defRPr sz="6977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8052508" y="38839741"/>
            <a:ext cx="1816800" cy="3278400"/>
          </a:xfrm>
          <a:prstGeom prst="rect">
            <a:avLst/>
          </a:prstGeom>
        </p:spPr>
        <p:txBody>
          <a:bodyPr anchorCtr="0" anchor="ctr" bIns="455625" lIns="455625" spcFirstLastPara="1" rIns="455625" wrap="square" tIns="455625">
            <a:normAutofit/>
          </a:bodyPr>
          <a:lstStyle>
            <a:lvl1pPr lvl="0">
              <a:buNone/>
              <a:defRPr sz="4983"/>
            </a:lvl1pPr>
            <a:lvl2pPr lvl="1">
              <a:buNone/>
              <a:defRPr sz="4983"/>
            </a:lvl2pPr>
            <a:lvl3pPr lvl="2">
              <a:buNone/>
              <a:defRPr sz="4983"/>
            </a:lvl3pPr>
            <a:lvl4pPr lvl="3">
              <a:buNone/>
              <a:defRPr sz="4983"/>
            </a:lvl4pPr>
            <a:lvl5pPr lvl="4">
              <a:buNone/>
              <a:defRPr sz="4983"/>
            </a:lvl5pPr>
            <a:lvl6pPr lvl="5">
              <a:buNone/>
              <a:defRPr sz="4983"/>
            </a:lvl6pPr>
            <a:lvl7pPr lvl="6">
              <a:buNone/>
              <a:defRPr sz="4983"/>
            </a:lvl7pPr>
            <a:lvl8pPr lvl="7">
              <a:buNone/>
              <a:defRPr sz="4983"/>
            </a:lvl8pPr>
            <a:lvl9pPr lvl="8">
              <a:buNone/>
              <a:defRPr sz="498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032046" y="3706595"/>
            <a:ext cx="28212000" cy="4770000"/>
          </a:xfrm>
          <a:prstGeom prst="rect">
            <a:avLst/>
          </a:prstGeom>
        </p:spPr>
        <p:txBody>
          <a:bodyPr anchorCtr="0" anchor="t" bIns="455625" lIns="455625" spcFirstLastPara="1" rIns="455625" wrap="square" tIns="4556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1pPr>
            <a:lvl2pPr lvl="1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2pPr>
            <a:lvl3pPr lvl="2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3pPr>
            <a:lvl4pPr lvl="3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4pPr>
            <a:lvl5pPr lvl="4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5pPr>
            <a:lvl6pPr lvl="5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6pPr>
            <a:lvl7pPr lvl="6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7pPr>
            <a:lvl8pPr lvl="7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8pPr>
            <a:lvl9pPr lvl="8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032046" y="9598917"/>
            <a:ext cx="13243800" cy="28455000"/>
          </a:xfrm>
          <a:prstGeom prst="rect">
            <a:avLst/>
          </a:prstGeom>
        </p:spPr>
        <p:txBody>
          <a:bodyPr anchorCtr="0" anchor="t" bIns="455625" lIns="455625" spcFirstLastPara="1" rIns="455625" wrap="square" tIns="455625">
            <a:normAutofit/>
          </a:bodyPr>
          <a:lstStyle>
            <a:lvl1pPr indent="-671648" lvl="0" marL="457200">
              <a:spcBef>
                <a:spcPts val="0"/>
              </a:spcBef>
              <a:spcAft>
                <a:spcPts val="0"/>
              </a:spcAft>
              <a:buSzPts val="6977"/>
              <a:buChar char="●"/>
              <a:defRPr sz="6977"/>
            </a:lvl1pPr>
            <a:lvl2pPr indent="-608355" lvl="1" marL="914400">
              <a:spcBef>
                <a:spcPts val="0"/>
              </a:spcBef>
              <a:spcAft>
                <a:spcPts val="0"/>
              </a:spcAft>
              <a:buSzPts val="5980"/>
              <a:buChar char="○"/>
              <a:defRPr sz="5980"/>
            </a:lvl2pPr>
            <a:lvl3pPr indent="-608355" lvl="2" marL="1371600">
              <a:spcBef>
                <a:spcPts val="0"/>
              </a:spcBef>
              <a:spcAft>
                <a:spcPts val="0"/>
              </a:spcAft>
              <a:buSzPts val="5980"/>
              <a:buChar char="■"/>
              <a:defRPr sz="5980"/>
            </a:lvl3pPr>
            <a:lvl4pPr indent="-608355" lvl="3" marL="1828800">
              <a:spcBef>
                <a:spcPts val="0"/>
              </a:spcBef>
              <a:spcAft>
                <a:spcPts val="0"/>
              </a:spcAft>
              <a:buSzPts val="5980"/>
              <a:buChar char="●"/>
              <a:defRPr sz="5980"/>
            </a:lvl4pPr>
            <a:lvl5pPr indent="-608355" lvl="4" marL="2286000">
              <a:spcBef>
                <a:spcPts val="0"/>
              </a:spcBef>
              <a:spcAft>
                <a:spcPts val="0"/>
              </a:spcAft>
              <a:buSzPts val="5980"/>
              <a:buChar char="○"/>
              <a:defRPr sz="5980"/>
            </a:lvl5pPr>
            <a:lvl6pPr indent="-608355" lvl="5" marL="2743200">
              <a:spcBef>
                <a:spcPts val="0"/>
              </a:spcBef>
              <a:spcAft>
                <a:spcPts val="0"/>
              </a:spcAft>
              <a:buSzPts val="5980"/>
              <a:buChar char="■"/>
              <a:defRPr sz="5980"/>
            </a:lvl6pPr>
            <a:lvl7pPr indent="-608355" lvl="6" marL="3200400">
              <a:spcBef>
                <a:spcPts val="0"/>
              </a:spcBef>
              <a:spcAft>
                <a:spcPts val="0"/>
              </a:spcAft>
              <a:buSzPts val="5980"/>
              <a:buChar char="●"/>
              <a:defRPr sz="5980"/>
            </a:lvl7pPr>
            <a:lvl8pPr indent="-608355" lvl="7" marL="3657600">
              <a:spcBef>
                <a:spcPts val="0"/>
              </a:spcBef>
              <a:spcAft>
                <a:spcPts val="0"/>
              </a:spcAft>
              <a:buSzPts val="5980"/>
              <a:buChar char="○"/>
              <a:defRPr sz="5980"/>
            </a:lvl8pPr>
            <a:lvl9pPr indent="-608355" lvl="8" marL="4114800">
              <a:spcBef>
                <a:spcPts val="0"/>
              </a:spcBef>
              <a:spcAft>
                <a:spcPts val="0"/>
              </a:spcAft>
              <a:buSzPts val="5980"/>
              <a:buChar char="■"/>
              <a:defRPr sz="598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6000191" y="9598917"/>
            <a:ext cx="13243800" cy="28455000"/>
          </a:xfrm>
          <a:prstGeom prst="rect">
            <a:avLst/>
          </a:prstGeom>
        </p:spPr>
        <p:txBody>
          <a:bodyPr anchorCtr="0" anchor="t" bIns="455625" lIns="455625" spcFirstLastPara="1" rIns="455625" wrap="square" tIns="455625">
            <a:normAutofit/>
          </a:bodyPr>
          <a:lstStyle>
            <a:lvl1pPr indent="-671648" lvl="0" marL="457200">
              <a:spcBef>
                <a:spcPts val="0"/>
              </a:spcBef>
              <a:spcAft>
                <a:spcPts val="0"/>
              </a:spcAft>
              <a:buSzPts val="6977"/>
              <a:buChar char="●"/>
              <a:defRPr sz="6977"/>
            </a:lvl1pPr>
            <a:lvl2pPr indent="-608355" lvl="1" marL="914400">
              <a:spcBef>
                <a:spcPts val="0"/>
              </a:spcBef>
              <a:spcAft>
                <a:spcPts val="0"/>
              </a:spcAft>
              <a:buSzPts val="5980"/>
              <a:buChar char="○"/>
              <a:defRPr sz="5980"/>
            </a:lvl2pPr>
            <a:lvl3pPr indent="-608355" lvl="2" marL="1371600">
              <a:spcBef>
                <a:spcPts val="0"/>
              </a:spcBef>
              <a:spcAft>
                <a:spcPts val="0"/>
              </a:spcAft>
              <a:buSzPts val="5980"/>
              <a:buChar char="■"/>
              <a:defRPr sz="5980"/>
            </a:lvl3pPr>
            <a:lvl4pPr indent="-608355" lvl="3" marL="1828800">
              <a:spcBef>
                <a:spcPts val="0"/>
              </a:spcBef>
              <a:spcAft>
                <a:spcPts val="0"/>
              </a:spcAft>
              <a:buSzPts val="5980"/>
              <a:buChar char="●"/>
              <a:defRPr sz="5980"/>
            </a:lvl4pPr>
            <a:lvl5pPr indent="-608355" lvl="4" marL="2286000">
              <a:spcBef>
                <a:spcPts val="0"/>
              </a:spcBef>
              <a:spcAft>
                <a:spcPts val="0"/>
              </a:spcAft>
              <a:buSzPts val="5980"/>
              <a:buChar char="○"/>
              <a:defRPr sz="5980"/>
            </a:lvl5pPr>
            <a:lvl6pPr indent="-608355" lvl="5" marL="2743200">
              <a:spcBef>
                <a:spcPts val="0"/>
              </a:spcBef>
              <a:spcAft>
                <a:spcPts val="0"/>
              </a:spcAft>
              <a:buSzPts val="5980"/>
              <a:buChar char="■"/>
              <a:defRPr sz="5980"/>
            </a:lvl6pPr>
            <a:lvl7pPr indent="-608355" lvl="6" marL="3200400">
              <a:spcBef>
                <a:spcPts val="0"/>
              </a:spcBef>
              <a:spcAft>
                <a:spcPts val="0"/>
              </a:spcAft>
              <a:buSzPts val="5980"/>
              <a:buChar char="●"/>
              <a:defRPr sz="5980"/>
            </a:lvl7pPr>
            <a:lvl8pPr indent="-608355" lvl="7" marL="3657600">
              <a:spcBef>
                <a:spcPts val="0"/>
              </a:spcBef>
              <a:spcAft>
                <a:spcPts val="0"/>
              </a:spcAft>
              <a:buSzPts val="5980"/>
              <a:buChar char="○"/>
              <a:defRPr sz="5980"/>
            </a:lvl8pPr>
            <a:lvl9pPr indent="-608355" lvl="8" marL="4114800">
              <a:spcBef>
                <a:spcPts val="0"/>
              </a:spcBef>
              <a:spcAft>
                <a:spcPts val="0"/>
              </a:spcAft>
              <a:buSzPts val="5980"/>
              <a:buChar char="■"/>
              <a:defRPr sz="598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8052508" y="38839741"/>
            <a:ext cx="1816800" cy="3278400"/>
          </a:xfrm>
          <a:prstGeom prst="rect">
            <a:avLst/>
          </a:prstGeom>
        </p:spPr>
        <p:txBody>
          <a:bodyPr anchorCtr="0" anchor="ctr" bIns="455625" lIns="455625" spcFirstLastPara="1" rIns="455625" wrap="square" tIns="455625">
            <a:normAutofit/>
          </a:bodyPr>
          <a:lstStyle>
            <a:lvl1pPr lvl="0">
              <a:buNone/>
              <a:defRPr sz="4983"/>
            </a:lvl1pPr>
            <a:lvl2pPr lvl="1">
              <a:buNone/>
              <a:defRPr sz="4983"/>
            </a:lvl2pPr>
            <a:lvl3pPr lvl="2">
              <a:buNone/>
              <a:defRPr sz="4983"/>
            </a:lvl3pPr>
            <a:lvl4pPr lvl="3">
              <a:buNone/>
              <a:defRPr sz="4983"/>
            </a:lvl4pPr>
            <a:lvl5pPr lvl="4">
              <a:buNone/>
              <a:defRPr sz="4983"/>
            </a:lvl5pPr>
            <a:lvl6pPr lvl="5">
              <a:buNone/>
              <a:defRPr sz="4983"/>
            </a:lvl6pPr>
            <a:lvl7pPr lvl="6">
              <a:buNone/>
              <a:defRPr sz="4983"/>
            </a:lvl7pPr>
            <a:lvl8pPr lvl="7">
              <a:buNone/>
              <a:defRPr sz="4983"/>
            </a:lvl8pPr>
            <a:lvl9pPr lvl="8">
              <a:buNone/>
              <a:defRPr sz="498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032046" y="3706595"/>
            <a:ext cx="28212000" cy="4770000"/>
          </a:xfrm>
          <a:prstGeom prst="rect">
            <a:avLst/>
          </a:prstGeom>
        </p:spPr>
        <p:txBody>
          <a:bodyPr anchorCtr="0" anchor="t" bIns="455625" lIns="455625" spcFirstLastPara="1" rIns="455625" wrap="square" tIns="4556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1pPr>
            <a:lvl2pPr lvl="1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2pPr>
            <a:lvl3pPr lvl="2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3pPr>
            <a:lvl4pPr lvl="3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4pPr>
            <a:lvl5pPr lvl="4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5pPr>
            <a:lvl6pPr lvl="5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6pPr>
            <a:lvl7pPr lvl="6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7pPr>
            <a:lvl8pPr lvl="7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8pPr>
            <a:lvl9pPr lvl="8">
              <a:spcBef>
                <a:spcPts val="0"/>
              </a:spcBef>
              <a:spcAft>
                <a:spcPts val="0"/>
              </a:spcAft>
              <a:buSzPts val="13954"/>
              <a:buNone/>
              <a:defRPr sz="13954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8052508" y="38839741"/>
            <a:ext cx="1816800" cy="3278400"/>
          </a:xfrm>
          <a:prstGeom prst="rect">
            <a:avLst/>
          </a:prstGeom>
        </p:spPr>
        <p:txBody>
          <a:bodyPr anchorCtr="0" anchor="ctr" bIns="455625" lIns="455625" spcFirstLastPara="1" rIns="455625" wrap="square" tIns="455625">
            <a:normAutofit/>
          </a:bodyPr>
          <a:lstStyle>
            <a:lvl1pPr lvl="0">
              <a:buNone/>
              <a:defRPr sz="4983"/>
            </a:lvl1pPr>
            <a:lvl2pPr lvl="1">
              <a:buNone/>
              <a:defRPr sz="4983"/>
            </a:lvl2pPr>
            <a:lvl3pPr lvl="2">
              <a:buNone/>
              <a:defRPr sz="4983"/>
            </a:lvl3pPr>
            <a:lvl4pPr lvl="3">
              <a:buNone/>
              <a:defRPr sz="4983"/>
            </a:lvl4pPr>
            <a:lvl5pPr lvl="4">
              <a:buNone/>
              <a:defRPr sz="4983"/>
            </a:lvl5pPr>
            <a:lvl6pPr lvl="5">
              <a:buNone/>
              <a:defRPr sz="4983"/>
            </a:lvl6pPr>
            <a:lvl7pPr lvl="6">
              <a:buNone/>
              <a:defRPr sz="4983"/>
            </a:lvl7pPr>
            <a:lvl8pPr lvl="7">
              <a:buNone/>
              <a:defRPr sz="4983"/>
            </a:lvl8pPr>
            <a:lvl9pPr lvl="8">
              <a:buNone/>
              <a:defRPr sz="498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032046" y="4627570"/>
            <a:ext cx="9297300" cy="6294300"/>
          </a:xfrm>
          <a:prstGeom prst="rect">
            <a:avLst/>
          </a:prstGeom>
        </p:spPr>
        <p:txBody>
          <a:bodyPr anchorCtr="0" anchor="b" bIns="455625" lIns="455625" spcFirstLastPara="1" rIns="455625" wrap="square" tIns="4556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961"/>
              <a:buNone/>
              <a:defRPr sz="11960"/>
            </a:lvl1pPr>
            <a:lvl2pPr lvl="1">
              <a:spcBef>
                <a:spcPts val="0"/>
              </a:spcBef>
              <a:spcAft>
                <a:spcPts val="0"/>
              </a:spcAft>
              <a:buSzPts val="11961"/>
              <a:buNone/>
              <a:defRPr sz="11960"/>
            </a:lvl2pPr>
            <a:lvl3pPr lvl="2">
              <a:spcBef>
                <a:spcPts val="0"/>
              </a:spcBef>
              <a:spcAft>
                <a:spcPts val="0"/>
              </a:spcAft>
              <a:buSzPts val="11961"/>
              <a:buNone/>
              <a:defRPr sz="11960"/>
            </a:lvl3pPr>
            <a:lvl4pPr lvl="3">
              <a:spcBef>
                <a:spcPts val="0"/>
              </a:spcBef>
              <a:spcAft>
                <a:spcPts val="0"/>
              </a:spcAft>
              <a:buSzPts val="11961"/>
              <a:buNone/>
              <a:defRPr sz="11960"/>
            </a:lvl4pPr>
            <a:lvl5pPr lvl="4">
              <a:spcBef>
                <a:spcPts val="0"/>
              </a:spcBef>
              <a:spcAft>
                <a:spcPts val="0"/>
              </a:spcAft>
              <a:buSzPts val="11961"/>
              <a:buNone/>
              <a:defRPr sz="11960"/>
            </a:lvl5pPr>
            <a:lvl6pPr lvl="5">
              <a:spcBef>
                <a:spcPts val="0"/>
              </a:spcBef>
              <a:spcAft>
                <a:spcPts val="0"/>
              </a:spcAft>
              <a:buSzPts val="11961"/>
              <a:buNone/>
              <a:defRPr sz="11960"/>
            </a:lvl6pPr>
            <a:lvl7pPr lvl="6">
              <a:spcBef>
                <a:spcPts val="0"/>
              </a:spcBef>
              <a:spcAft>
                <a:spcPts val="0"/>
              </a:spcAft>
              <a:buSzPts val="11961"/>
              <a:buNone/>
              <a:defRPr sz="11960"/>
            </a:lvl7pPr>
            <a:lvl8pPr lvl="7">
              <a:spcBef>
                <a:spcPts val="0"/>
              </a:spcBef>
              <a:spcAft>
                <a:spcPts val="0"/>
              </a:spcAft>
              <a:buSzPts val="11961"/>
              <a:buNone/>
              <a:defRPr sz="11960"/>
            </a:lvl8pPr>
            <a:lvl9pPr lvl="8">
              <a:spcBef>
                <a:spcPts val="0"/>
              </a:spcBef>
              <a:spcAft>
                <a:spcPts val="0"/>
              </a:spcAft>
              <a:buSzPts val="11961"/>
              <a:buNone/>
              <a:defRPr sz="1196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032046" y="11573921"/>
            <a:ext cx="9297300" cy="26481000"/>
          </a:xfrm>
          <a:prstGeom prst="rect">
            <a:avLst/>
          </a:prstGeom>
        </p:spPr>
        <p:txBody>
          <a:bodyPr anchorCtr="0" anchor="t" bIns="455625" lIns="455625" spcFirstLastPara="1" rIns="455625" wrap="square" tIns="455625">
            <a:normAutofit/>
          </a:bodyPr>
          <a:lstStyle>
            <a:lvl1pPr indent="-608355" lvl="0" marL="457200">
              <a:spcBef>
                <a:spcPts val="0"/>
              </a:spcBef>
              <a:spcAft>
                <a:spcPts val="0"/>
              </a:spcAft>
              <a:buSzPts val="5980"/>
              <a:buChar char="●"/>
              <a:defRPr sz="5980"/>
            </a:lvl1pPr>
            <a:lvl2pPr indent="-608355" lvl="1" marL="914400">
              <a:spcBef>
                <a:spcPts val="0"/>
              </a:spcBef>
              <a:spcAft>
                <a:spcPts val="0"/>
              </a:spcAft>
              <a:buSzPts val="5980"/>
              <a:buChar char="○"/>
              <a:defRPr sz="5980"/>
            </a:lvl2pPr>
            <a:lvl3pPr indent="-608355" lvl="2" marL="1371600">
              <a:spcBef>
                <a:spcPts val="0"/>
              </a:spcBef>
              <a:spcAft>
                <a:spcPts val="0"/>
              </a:spcAft>
              <a:buSzPts val="5980"/>
              <a:buChar char="■"/>
              <a:defRPr sz="5980"/>
            </a:lvl3pPr>
            <a:lvl4pPr indent="-608355" lvl="3" marL="1828800">
              <a:spcBef>
                <a:spcPts val="0"/>
              </a:spcBef>
              <a:spcAft>
                <a:spcPts val="0"/>
              </a:spcAft>
              <a:buSzPts val="5980"/>
              <a:buChar char="●"/>
              <a:defRPr sz="5980"/>
            </a:lvl4pPr>
            <a:lvl5pPr indent="-608355" lvl="4" marL="2286000">
              <a:spcBef>
                <a:spcPts val="0"/>
              </a:spcBef>
              <a:spcAft>
                <a:spcPts val="0"/>
              </a:spcAft>
              <a:buSzPts val="5980"/>
              <a:buChar char="○"/>
              <a:defRPr sz="5980"/>
            </a:lvl5pPr>
            <a:lvl6pPr indent="-608355" lvl="5" marL="2743200">
              <a:spcBef>
                <a:spcPts val="0"/>
              </a:spcBef>
              <a:spcAft>
                <a:spcPts val="0"/>
              </a:spcAft>
              <a:buSzPts val="5980"/>
              <a:buChar char="■"/>
              <a:defRPr sz="5980"/>
            </a:lvl6pPr>
            <a:lvl7pPr indent="-608355" lvl="6" marL="3200400">
              <a:spcBef>
                <a:spcPts val="0"/>
              </a:spcBef>
              <a:spcAft>
                <a:spcPts val="0"/>
              </a:spcAft>
              <a:buSzPts val="5980"/>
              <a:buChar char="●"/>
              <a:defRPr sz="5980"/>
            </a:lvl7pPr>
            <a:lvl8pPr indent="-608355" lvl="7" marL="3657600">
              <a:spcBef>
                <a:spcPts val="0"/>
              </a:spcBef>
              <a:spcAft>
                <a:spcPts val="0"/>
              </a:spcAft>
              <a:buSzPts val="5980"/>
              <a:buChar char="○"/>
              <a:defRPr sz="5980"/>
            </a:lvl8pPr>
            <a:lvl9pPr indent="-608355" lvl="8" marL="4114800">
              <a:spcBef>
                <a:spcPts val="0"/>
              </a:spcBef>
              <a:spcAft>
                <a:spcPts val="0"/>
              </a:spcAft>
              <a:buSzPts val="5980"/>
              <a:buChar char="■"/>
              <a:defRPr sz="598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8052508" y="38839741"/>
            <a:ext cx="1816800" cy="3278400"/>
          </a:xfrm>
          <a:prstGeom prst="rect">
            <a:avLst/>
          </a:prstGeom>
        </p:spPr>
        <p:txBody>
          <a:bodyPr anchorCtr="0" anchor="ctr" bIns="455625" lIns="455625" spcFirstLastPara="1" rIns="455625" wrap="square" tIns="455625">
            <a:normAutofit/>
          </a:bodyPr>
          <a:lstStyle>
            <a:lvl1pPr lvl="0">
              <a:buNone/>
              <a:defRPr sz="4983"/>
            </a:lvl1pPr>
            <a:lvl2pPr lvl="1">
              <a:buNone/>
              <a:defRPr sz="4983"/>
            </a:lvl2pPr>
            <a:lvl3pPr lvl="2">
              <a:buNone/>
              <a:defRPr sz="4983"/>
            </a:lvl3pPr>
            <a:lvl4pPr lvl="3">
              <a:buNone/>
              <a:defRPr sz="4983"/>
            </a:lvl4pPr>
            <a:lvl5pPr lvl="4">
              <a:buNone/>
              <a:defRPr sz="4983"/>
            </a:lvl5pPr>
            <a:lvl6pPr lvl="5">
              <a:buNone/>
              <a:defRPr sz="4983"/>
            </a:lvl6pPr>
            <a:lvl7pPr lvl="6">
              <a:buNone/>
              <a:defRPr sz="4983"/>
            </a:lvl7pPr>
            <a:lvl8pPr lvl="7">
              <a:buNone/>
              <a:defRPr sz="4983"/>
            </a:lvl8pPr>
            <a:lvl9pPr lvl="8">
              <a:buNone/>
              <a:defRPr sz="498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623229" y="3749281"/>
            <a:ext cx="21084000" cy="34072200"/>
          </a:xfrm>
          <a:prstGeom prst="rect">
            <a:avLst/>
          </a:prstGeom>
        </p:spPr>
        <p:txBody>
          <a:bodyPr anchorCtr="0" anchor="ctr" bIns="455625" lIns="455625" spcFirstLastPara="1" rIns="455625" wrap="square" tIns="4556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922"/>
              <a:buNone/>
              <a:defRPr sz="23921"/>
            </a:lvl1pPr>
            <a:lvl2pPr lvl="1">
              <a:spcBef>
                <a:spcPts val="0"/>
              </a:spcBef>
              <a:spcAft>
                <a:spcPts val="0"/>
              </a:spcAft>
              <a:buSzPts val="23922"/>
              <a:buNone/>
              <a:defRPr sz="23921"/>
            </a:lvl2pPr>
            <a:lvl3pPr lvl="2">
              <a:spcBef>
                <a:spcPts val="0"/>
              </a:spcBef>
              <a:spcAft>
                <a:spcPts val="0"/>
              </a:spcAft>
              <a:buSzPts val="23922"/>
              <a:buNone/>
              <a:defRPr sz="23921"/>
            </a:lvl3pPr>
            <a:lvl4pPr lvl="3">
              <a:spcBef>
                <a:spcPts val="0"/>
              </a:spcBef>
              <a:spcAft>
                <a:spcPts val="0"/>
              </a:spcAft>
              <a:buSzPts val="23922"/>
              <a:buNone/>
              <a:defRPr sz="23921"/>
            </a:lvl4pPr>
            <a:lvl5pPr lvl="4">
              <a:spcBef>
                <a:spcPts val="0"/>
              </a:spcBef>
              <a:spcAft>
                <a:spcPts val="0"/>
              </a:spcAft>
              <a:buSzPts val="23922"/>
              <a:buNone/>
              <a:defRPr sz="23921"/>
            </a:lvl5pPr>
            <a:lvl6pPr lvl="5">
              <a:spcBef>
                <a:spcPts val="0"/>
              </a:spcBef>
              <a:spcAft>
                <a:spcPts val="0"/>
              </a:spcAft>
              <a:buSzPts val="23922"/>
              <a:buNone/>
              <a:defRPr sz="23921"/>
            </a:lvl6pPr>
            <a:lvl7pPr lvl="6">
              <a:spcBef>
                <a:spcPts val="0"/>
              </a:spcBef>
              <a:spcAft>
                <a:spcPts val="0"/>
              </a:spcAft>
              <a:buSzPts val="23922"/>
              <a:buNone/>
              <a:defRPr sz="23921"/>
            </a:lvl7pPr>
            <a:lvl8pPr lvl="7">
              <a:spcBef>
                <a:spcPts val="0"/>
              </a:spcBef>
              <a:spcAft>
                <a:spcPts val="0"/>
              </a:spcAft>
              <a:buSzPts val="23922"/>
              <a:buNone/>
              <a:defRPr sz="23921"/>
            </a:lvl8pPr>
            <a:lvl9pPr lvl="8">
              <a:spcBef>
                <a:spcPts val="0"/>
              </a:spcBef>
              <a:spcAft>
                <a:spcPts val="0"/>
              </a:spcAft>
              <a:buSzPts val="23922"/>
              <a:buNone/>
              <a:defRPr sz="23921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8052508" y="38839741"/>
            <a:ext cx="1816800" cy="3278400"/>
          </a:xfrm>
          <a:prstGeom prst="rect">
            <a:avLst/>
          </a:prstGeom>
        </p:spPr>
        <p:txBody>
          <a:bodyPr anchorCtr="0" anchor="ctr" bIns="455625" lIns="455625" spcFirstLastPara="1" rIns="455625" wrap="square" tIns="455625">
            <a:normAutofit/>
          </a:bodyPr>
          <a:lstStyle>
            <a:lvl1pPr lvl="0">
              <a:buNone/>
              <a:defRPr sz="4983"/>
            </a:lvl1pPr>
            <a:lvl2pPr lvl="1">
              <a:buNone/>
              <a:defRPr sz="4983"/>
            </a:lvl2pPr>
            <a:lvl3pPr lvl="2">
              <a:buNone/>
              <a:defRPr sz="4983"/>
            </a:lvl3pPr>
            <a:lvl4pPr lvl="3">
              <a:buNone/>
              <a:defRPr sz="4983"/>
            </a:lvl4pPr>
            <a:lvl5pPr lvl="4">
              <a:buNone/>
              <a:defRPr sz="4983"/>
            </a:lvl5pPr>
            <a:lvl6pPr lvl="5">
              <a:buNone/>
              <a:defRPr sz="4983"/>
            </a:lvl6pPr>
            <a:lvl7pPr lvl="6">
              <a:buNone/>
              <a:defRPr sz="4983"/>
            </a:lvl7pPr>
            <a:lvl8pPr lvl="7">
              <a:buNone/>
              <a:defRPr sz="4983"/>
            </a:lvl8pPr>
            <a:lvl9pPr lvl="8">
              <a:buNone/>
              <a:defRPr sz="498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5138000" y="-1041"/>
            <a:ext cx="15138000" cy="428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5625" lIns="455625" spcFirstLastPara="1" rIns="455625" wrap="square" tIns="45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879077" y="10271064"/>
            <a:ext cx="13393800" cy="12345900"/>
          </a:xfrm>
          <a:prstGeom prst="rect">
            <a:avLst/>
          </a:prstGeom>
        </p:spPr>
        <p:txBody>
          <a:bodyPr anchorCtr="0" anchor="b" bIns="455625" lIns="455625" spcFirstLastPara="1" rIns="455625" wrap="square" tIns="455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31"/>
              <a:buNone/>
              <a:defRPr sz="20931"/>
            </a:lvl1pPr>
            <a:lvl2pPr lvl="1" algn="ctr">
              <a:spcBef>
                <a:spcPts val="0"/>
              </a:spcBef>
              <a:spcAft>
                <a:spcPts val="0"/>
              </a:spcAft>
              <a:buSzPts val="20931"/>
              <a:buNone/>
              <a:defRPr sz="20931"/>
            </a:lvl2pPr>
            <a:lvl3pPr lvl="2" algn="ctr">
              <a:spcBef>
                <a:spcPts val="0"/>
              </a:spcBef>
              <a:spcAft>
                <a:spcPts val="0"/>
              </a:spcAft>
              <a:buSzPts val="20931"/>
              <a:buNone/>
              <a:defRPr sz="20931"/>
            </a:lvl3pPr>
            <a:lvl4pPr lvl="3" algn="ctr">
              <a:spcBef>
                <a:spcPts val="0"/>
              </a:spcBef>
              <a:spcAft>
                <a:spcPts val="0"/>
              </a:spcAft>
              <a:buSzPts val="20931"/>
              <a:buNone/>
              <a:defRPr sz="20931"/>
            </a:lvl4pPr>
            <a:lvl5pPr lvl="4" algn="ctr">
              <a:spcBef>
                <a:spcPts val="0"/>
              </a:spcBef>
              <a:spcAft>
                <a:spcPts val="0"/>
              </a:spcAft>
              <a:buSzPts val="20931"/>
              <a:buNone/>
              <a:defRPr sz="20931"/>
            </a:lvl5pPr>
            <a:lvl6pPr lvl="5" algn="ctr">
              <a:spcBef>
                <a:spcPts val="0"/>
              </a:spcBef>
              <a:spcAft>
                <a:spcPts val="0"/>
              </a:spcAft>
              <a:buSzPts val="20931"/>
              <a:buNone/>
              <a:defRPr sz="20931"/>
            </a:lvl6pPr>
            <a:lvl7pPr lvl="6" algn="ctr">
              <a:spcBef>
                <a:spcPts val="0"/>
              </a:spcBef>
              <a:spcAft>
                <a:spcPts val="0"/>
              </a:spcAft>
              <a:buSzPts val="20931"/>
              <a:buNone/>
              <a:defRPr sz="20931"/>
            </a:lvl7pPr>
            <a:lvl8pPr lvl="7" algn="ctr">
              <a:spcBef>
                <a:spcPts val="0"/>
              </a:spcBef>
              <a:spcAft>
                <a:spcPts val="0"/>
              </a:spcAft>
              <a:buSzPts val="20931"/>
              <a:buNone/>
              <a:defRPr sz="20931"/>
            </a:lvl8pPr>
            <a:lvl9pPr lvl="8" algn="ctr">
              <a:spcBef>
                <a:spcPts val="0"/>
              </a:spcBef>
              <a:spcAft>
                <a:spcPts val="0"/>
              </a:spcAft>
              <a:buSzPts val="20931"/>
              <a:buNone/>
              <a:defRPr sz="20931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879077" y="23346696"/>
            <a:ext cx="13393800" cy="10287000"/>
          </a:xfrm>
          <a:prstGeom prst="rect">
            <a:avLst/>
          </a:prstGeom>
        </p:spPr>
        <p:txBody>
          <a:bodyPr anchorCtr="0" anchor="t" bIns="455625" lIns="455625" spcFirstLastPara="1" rIns="455625" wrap="square" tIns="4556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66"/>
              <a:buNone/>
              <a:defRPr sz="1046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66"/>
              <a:buNone/>
              <a:defRPr sz="1046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66"/>
              <a:buNone/>
              <a:defRPr sz="1046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66"/>
              <a:buNone/>
              <a:defRPr sz="1046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66"/>
              <a:buNone/>
              <a:defRPr sz="1046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66"/>
              <a:buNone/>
              <a:defRPr sz="1046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66"/>
              <a:buNone/>
              <a:defRPr sz="1046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66"/>
              <a:buNone/>
              <a:defRPr sz="1046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66"/>
              <a:buNone/>
              <a:defRPr sz="10465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6354801" y="6030791"/>
            <a:ext cx="12704400" cy="30776400"/>
          </a:xfrm>
          <a:prstGeom prst="rect">
            <a:avLst/>
          </a:prstGeom>
        </p:spPr>
        <p:txBody>
          <a:bodyPr anchorCtr="0" anchor="ctr" bIns="455625" lIns="455625" spcFirstLastPara="1" rIns="455625" wrap="square" tIns="455625">
            <a:normAutofit/>
          </a:bodyPr>
          <a:lstStyle>
            <a:lvl1pPr indent="-798233" lvl="0" marL="457200">
              <a:spcBef>
                <a:spcPts val="0"/>
              </a:spcBef>
              <a:spcAft>
                <a:spcPts val="0"/>
              </a:spcAft>
              <a:buSzPts val="8971"/>
              <a:buChar char="●"/>
              <a:defRPr sz="8970"/>
            </a:lvl1pPr>
            <a:lvl2pPr indent="-671648" lvl="1" marL="914400">
              <a:spcBef>
                <a:spcPts val="0"/>
              </a:spcBef>
              <a:spcAft>
                <a:spcPts val="0"/>
              </a:spcAft>
              <a:buSzPts val="6977"/>
              <a:buChar char="○"/>
              <a:defRPr sz="6977"/>
            </a:lvl2pPr>
            <a:lvl3pPr indent="-671648" lvl="2" marL="1371600">
              <a:spcBef>
                <a:spcPts val="0"/>
              </a:spcBef>
              <a:spcAft>
                <a:spcPts val="0"/>
              </a:spcAft>
              <a:buSzPts val="6977"/>
              <a:buChar char="■"/>
              <a:defRPr sz="6977"/>
            </a:lvl3pPr>
            <a:lvl4pPr indent="-671648" lvl="3" marL="1828800">
              <a:spcBef>
                <a:spcPts val="0"/>
              </a:spcBef>
              <a:spcAft>
                <a:spcPts val="0"/>
              </a:spcAft>
              <a:buSzPts val="6977"/>
              <a:buChar char="●"/>
              <a:defRPr sz="6977"/>
            </a:lvl4pPr>
            <a:lvl5pPr indent="-671648" lvl="4" marL="2286000">
              <a:spcBef>
                <a:spcPts val="0"/>
              </a:spcBef>
              <a:spcAft>
                <a:spcPts val="0"/>
              </a:spcAft>
              <a:buSzPts val="6977"/>
              <a:buChar char="○"/>
              <a:defRPr sz="6977"/>
            </a:lvl5pPr>
            <a:lvl6pPr indent="-671648" lvl="5" marL="2743200">
              <a:spcBef>
                <a:spcPts val="0"/>
              </a:spcBef>
              <a:spcAft>
                <a:spcPts val="0"/>
              </a:spcAft>
              <a:buSzPts val="6977"/>
              <a:buChar char="■"/>
              <a:defRPr sz="6977"/>
            </a:lvl6pPr>
            <a:lvl7pPr indent="-671648" lvl="6" marL="3200400">
              <a:spcBef>
                <a:spcPts val="0"/>
              </a:spcBef>
              <a:spcAft>
                <a:spcPts val="0"/>
              </a:spcAft>
              <a:buSzPts val="6977"/>
              <a:buChar char="●"/>
              <a:defRPr sz="6977"/>
            </a:lvl7pPr>
            <a:lvl8pPr indent="-671648" lvl="7" marL="3657600">
              <a:spcBef>
                <a:spcPts val="0"/>
              </a:spcBef>
              <a:spcAft>
                <a:spcPts val="0"/>
              </a:spcAft>
              <a:buSzPts val="6977"/>
              <a:buChar char="○"/>
              <a:defRPr sz="6977"/>
            </a:lvl8pPr>
            <a:lvl9pPr indent="-671648" lvl="8" marL="4114800">
              <a:spcBef>
                <a:spcPts val="0"/>
              </a:spcBef>
              <a:spcAft>
                <a:spcPts val="0"/>
              </a:spcAft>
              <a:buSzPts val="6977"/>
              <a:buChar char="■"/>
              <a:defRPr sz="6977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8052508" y="38839741"/>
            <a:ext cx="1816800" cy="3278400"/>
          </a:xfrm>
          <a:prstGeom prst="rect">
            <a:avLst/>
          </a:prstGeom>
        </p:spPr>
        <p:txBody>
          <a:bodyPr anchorCtr="0" anchor="ctr" bIns="455625" lIns="455625" spcFirstLastPara="1" rIns="455625" wrap="square" tIns="455625">
            <a:normAutofit/>
          </a:bodyPr>
          <a:lstStyle>
            <a:lvl1pPr lvl="0">
              <a:buNone/>
              <a:defRPr sz="4983"/>
            </a:lvl1pPr>
            <a:lvl2pPr lvl="1">
              <a:buNone/>
              <a:defRPr sz="4983"/>
            </a:lvl2pPr>
            <a:lvl3pPr lvl="2">
              <a:buNone/>
              <a:defRPr sz="4983"/>
            </a:lvl3pPr>
            <a:lvl4pPr lvl="3">
              <a:buNone/>
              <a:defRPr sz="4983"/>
            </a:lvl4pPr>
            <a:lvl5pPr lvl="4">
              <a:buNone/>
              <a:defRPr sz="4983"/>
            </a:lvl5pPr>
            <a:lvl6pPr lvl="5">
              <a:buNone/>
              <a:defRPr sz="4983"/>
            </a:lvl6pPr>
            <a:lvl7pPr lvl="6">
              <a:buNone/>
              <a:defRPr sz="4983"/>
            </a:lvl7pPr>
            <a:lvl8pPr lvl="7">
              <a:buNone/>
              <a:defRPr sz="4983"/>
            </a:lvl8pPr>
            <a:lvl9pPr lvl="8">
              <a:buNone/>
              <a:defRPr sz="498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032046" y="35236285"/>
            <a:ext cx="19862100" cy="5040000"/>
          </a:xfrm>
          <a:prstGeom prst="rect">
            <a:avLst/>
          </a:prstGeom>
        </p:spPr>
        <p:txBody>
          <a:bodyPr anchorCtr="0" anchor="ctr" bIns="455625" lIns="455625" spcFirstLastPara="1" rIns="455625" wrap="square" tIns="4556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71"/>
              <a:buNone/>
              <a:defRPr sz="8970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8052508" y="38839741"/>
            <a:ext cx="1816800" cy="3278400"/>
          </a:xfrm>
          <a:prstGeom prst="rect">
            <a:avLst/>
          </a:prstGeom>
        </p:spPr>
        <p:txBody>
          <a:bodyPr anchorCtr="0" anchor="ctr" bIns="455625" lIns="455625" spcFirstLastPara="1" rIns="455625" wrap="square" tIns="455625">
            <a:normAutofit/>
          </a:bodyPr>
          <a:lstStyle>
            <a:lvl1pPr lvl="0">
              <a:buNone/>
              <a:defRPr sz="4983"/>
            </a:lvl1pPr>
            <a:lvl2pPr lvl="1">
              <a:buNone/>
              <a:defRPr sz="4983"/>
            </a:lvl2pPr>
            <a:lvl3pPr lvl="2">
              <a:buNone/>
              <a:defRPr sz="4983"/>
            </a:lvl3pPr>
            <a:lvl4pPr lvl="3">
              <a:buNone/>
              <a:defRPr sz="4983"/>
            </a:lvl4pPr>
            <a:lvl5pPr lvl="4">
              <a:buNone/>
              <a:defRPr sz="4983"/>
            </a:lvl5pPr>
            <a:lvl6pPr lvl="5">
              <a:buNone/>
              <a:defRPr sz="4983"/>
            </a:lvl6pPr>
            <a:lvl7pPr lvl="6">
              <a:buNone/>
              <a:defRPr sz="4983"/>
            </a:lvl7pPr>
            <a:lvl8pPr lvl="7">
              <a:buNone/>
              <a:defRPr sz="4983"/>
            </a:lvl8pPr>
            <a:lvl9pPr lvl="8">
              <a:buNone/>
              <a:defRPr sz="498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2046" y="3706595"/>
            <a:ext cx="28212000" cy="4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625" lIns="455625" spcFirstLastPara="1" rIns="455625" wrap="square" tIns="4556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4"/>
              <a:buNone/>
              <a:defRPr sz="13954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4"/>
              <a:buNone/>
              <a:defRPr sz="13954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4"/>
              <a:buNone/>
              <a:defRPr sz="13954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4"/>
              <a:buNone/>
              <a:defRPr sz="13954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4"/>
              <a:buNone/>
              <a:defRPr sz="13954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4"/>
              <a:buNone/>
              <a:defRPr sz="13954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4"/>
              <a:buNone/>
              <a:defRPr sz="13954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4"/>
              <a:buNone/>
              <a:defRPr sz="13954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4"/>
              <a:buNone/>
              <a:defRPr sz="13954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2046" y="9598917"/>
            <a:ext cx="28212000" cy="284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625" lIns="455625" spcFirstLastPara="1" rIns="455625" wrap="square" tIns="455625">
            <a:normAutofit/>
          </a:bodyPr>
          <a:lstStyle>
            <a:lvl1pPr indent="-798233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71"/>
              <a:buChar char="●"/>
              <a:defRPr sz="8970">
                <a:solidFill>
                  <a:schemeClr val="dk2"/>
                </a:solidFill>
              </a:defRPr>
            </a:lvl1pPr>
            <a:lvl2pPr indent="-671648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77"/>
              <a:buChar char="○"/>
              <a:defRPr sz="6977">
                <a:solidFill>
                  <a:schemeClr val="dk2"/>
                </a:solidFill>
              </a:defRPr>
            </a:lvl2pPr>
            <a:lvl3pPr indent="-671648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77"/>
              <a:buChar char="■"/>
              <a:defRPr sz="6977">
                <a:solidFill>
                  <a:schemeClr val="dk2"/>
                </a:solidFill>
              </a:defRPr>
            </a:lvl3pPr>
            <a:lvl4pPr indent="-671648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77"/>
              <a:buChar char="●"/>
              <a:defRPr sz="6977">
                <a:solidFill>
                  <a:schemeClr val="dk2"/>
                </a:solidFill>
              </a:defRPr>
            </a:lvl4pPr>
            <a:lvl5pPr indent="-671648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77"/>
              <a:buChar char="○"/>
              <a:defRPr sz="6977">
                <a:solidFill>
                  <a:schemeClr val="dk2"/>
                </a:solidFill>
              </a:defRPr>
            </a:lvl5pPr>
            <a:lvl6pPr indent="-671648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77"/>
              <a:buChar char="■"/>
              <a:defRPr sz="6977">
                <a:solidFill>
                  <a:schemeClr val="dk2"/>
                </a:solidFill>
              </a:defRPr>
            </a:lvl6pPr>
            <a:lvl7pPr indent="-671648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77"/>
              <a:buChar char="●"/>
              <a:defRPr sz="6977">
                <a:solidFill>
                  <a:schemeClr val="dk2"/>
                </a:solidFill>
              </a:defRPr>
            </a:lvl7pPr>
            <a:lvl8pPr indent="-671648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77"/>
              <a:buChar char="○"/>
              <a:defRPr sz="6977">
                <a:solidFill>
                  <a:schemeClr val="dk2"/>
                </a:solidFill>
              </a:defRPr>
            </a:lvl8pPr>
            <a:lvl9pPr indent="-671648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77"/>
              <a:buChar char="■"/>
              <a:defRPr sz="6977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8052508" y="38839741"/>
            <a:ext cx="18168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5625" lIns="455625" spcFirstLastPara="1" rIns="455625" wrap="square" tIns="455625">
            <a:normAutofit/>
          </a:bodyPr>
          <a:lstStyle>
            <a:lvl1pPr lvl="0" algn="r">
              <a:buNone/>
              <a:defRPr sz="4983">
                <a:solidFill>
                  <a:schemeClr val="dk2"/>
                </a:solidFill>
              </a:defRPr>
            </a:lvl1pPr>
            <a:lvl2pPr lvl="1" algn="r">
              <a:buNone/>
              <a:defRPr sz="4983">
                <a:solidFill>
                  <a:schemeClr val="dk2"/>
                </a:solidFill>
              </a:defRPr>
            </a:lvl2pPr>
            <a:lvl3pPr lvl="2" algn="r">
              <a:buNone/>
              <a:defRPr sz="4983">
                <a:solidFill>
                  <a:schemeClr val="dk2"/>
                </a:solidFill>
              </a:defRPr>
            </a:lvl3pPr>
            <a:lvl4pPr lvl="3" algn="r">
              <a:buNone/>
              <a:defRPr sz="4983">
                <a:solidFill>
                  <a:schemeClr val="dk2"/>
                </a:solidFill>
              </a:defRPr>
            </a:lvl4pPr>
            <a:lvl5pPr lvl="4" algn="r">
              <a:buNone/>
              <a:defRPr sz="4983">
                <a:solidFill>
                  <a:schemeClr val="dk2"/>
                </a:solidFill>
              </a:defRPr>
            </a:lvl5pPr>
            <a:lvl6pPr lvl="5" algn="r">
              <a:buNone/>
              <a:defRPr sz="4983">
                <a:solidFill>
                  <a:schemeClr val="dk2"/>
                </a:solidFill>
              </a:defRPr>
            </a:lvl6pPr>
            <a:lvl7pPr lvl="6" algn="r">
              <a:buNone/>
              <a:defRPr sz="4983">
                <a:solidFill>
                  <a:schemeClr val="dk2"/>
                </a:solidFill>
              </a:defRPr>
            </a:lvl7pPr>
            <a:lvl8pPr lvl="7" algn="r">
              <a:buNone/>
              <a:defRPr sz="4983">
                <a:solidFill>
                  <a:schemeClr val="dk2"/>
                </a:solidFill>
              </a:defRPr>
            </a:lvl8pPr>
            <a:lvl9pPr lvl="8" algn="r">
              <a:buNone/>
              <a:defRPr sz="4983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9.png"/><Relationship Id="rId13" Type="http://schemas.openxmlformats.org/officeDocument/2006/relationships/image" Target="../media/image14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15" Type="http://schemas.openxmlformats.org/officeDocument/2006/relationships/image" Target="../media/image3.png"/><Relationship Id="rId14" Type="http://schemas.openxmlformats.org/officeDocument/2006/relationships/image" Target="../media/image7.png"/><Relationship Id="rId17" Type="http://schemas.openxmlformats.org/officeDocument/2006/relationships/image" Target="../media/image11.png"/><Relationship Id="rId16" Type="http://schemas.openxmlformats.org/officeDocument/2006/relationships/image" Target="../media/image5.png"/><Relationship Id="rId5" Type="http://schemas.openxmlformats.org/officeDocument/2006/relationships/image" Target="../media/image12.png"/><Relationship Id="rId19" Type="http://schemas.openxmlformats.org/officeDocument/2006/relationships/image" Target="../media/image16.png"/><Relationship Id="rId6" Type="http://schemas.openxmlformats.org/officeDocument/2006/relationships/image" Target="../media/image13.png"/><Relationship Id="rId18" Type="http://schemas.openxmlformats.org/officeDocument/2006/relationships/image" Target="../media/image10.png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1E0E5"/>
            </a:gs>
          </a:gsLst>
          <a:lin ang="5400700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33450" y="0"/>
            <a:ext cx="30309600" cy="6286500"/>
          </a:xfrm>
          <a:prstGeom prst="rect">
            <a:avLst/>
          </a:prstGeom>
          <a:gradFill>
            <a:gsLst>
              <a:gs pos="0">
                <a:srgbClr val="235078"/>
              </a:gs>
              <a:gs pos="5000">
                <a:srgbClr val="235078"/>
              </a:gs>
              <a:gs pos="100000">
                <a:srgbClr val="1482A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93825" y="4459551"/>
            <a:ext cx="28383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spAutoFit/>
          </a:bodyPr>
          <a:lstStyle/>
          <a:p>
            <a:pPr indent="0" lvl="0" marL="0" marR="0" rtl="0" algn="l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</a:pPr>
            <a:r>
              <a:rPr lang="en" sz="5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 Li*, Guannan Zhao*, Yuhao Ju, Yunqi He, Jie Gu and Hai Zhou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93825" y="1031210"/>
            <a:ext cx="28383900" cy="3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Amaranth"/>
              <a:buNone/>
            </a:pPr>
            <a:r>
              <a:rPr lang="en" sz="85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rPr>
              <a:t>LLA: Enhancing Security and Privacy for</a:t>
            </a:r>
            <a:endParaRPr sz="8500">
              <a:solidFill>
                <a:schemeClr val="lt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Amaranth"/>
              <a:buNone/>
            </a:pPr>
            <a:r>
              <a:rPr lang="en" sz="85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rPr>
              <a:t>Generative Models with Logic-Locked Accelerators</a:t>
            </a:r>
            <a:endParaRPr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0" y="40925475"/>
            <a:ext cx="30276000" cy="1914600"/>
          </a:xfrm>
          <a:prstGeom prst="rect">
            <a:avLst/>
          </a:prstGeom>
          <a:gradFill>
            <a:gsLst>
              <a:gs pos="0">
                <a:srgbClr val="235078"/>
              </a:gs>
              <a:gs pos="5000">
                <a:srgbClr val="235078"/>
              </a:gs>
              <a:gs pos="100000">
                <a:srgbClr val="1482A5"/>
              </a:gs>
            </a:gsLst>
            <a:lin ang="0" scaled="0"/>
          </a:gradFill>
          <a:ln>
            <a:noFill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44525" y="541113"/>
            <a:ext cx="3286524" cy="32865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542700" y="6793500"/>
            <a:ext cx="9239700" cy="12523200"/>
          </a:xfrm>
          <a:prstGeom prst="roundRect">
            <a:avLst>
              <a:gd fmla="val 1380" name="adj"/>
            </a:avLst>
          </a:prstGeom>
          <a:solidFill>
            <a:srgbClr val="B4D3E2"/>
          </a:solidFill>
          <a:ln>
            <a:noFill/>
          </a:ln>
        </p:spPr>
        <p:txBody>
          <a:bodyPr anchorCtr="0" anchor="ctr" bIns="68575" lIns="274300" spcFirstLastPara="1" rIns="274300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0501500" y="6793500"/>
            <a:ext cx="9239700" cy="9036900"/>
          </a:xfrm>
          <a:prstGeom prst="roundRect">
            <a:avLst>
              <a:gd fmla="val 1380" name="adj"/>
            </a:avLst>
          </a:prstGeom>
          <a:solidFill>
            <a:srgbClr val="B4D3E2"/>
          </a:solidFill>
          <a:ln>
            <a:noFill/>
          </a:ln>
        </p:spPr>
        <p:txBody>
          <a:bodyPr anchorCtr="0" anchor="ctr" bIns="68575" lIns="274300" spcFirstLastPara="1" rIns="274300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0460300" y="6793500"/>
            <a:ext cx="9239700" cy="27688500"/>
          </a:xfrm>
          <a:prstGeom prst="roundRect">
            <a:avLst>
              <a:gd fmla="val 1380" name="adj"/>
            </a:avLst>
          </a:prstGeom>
          <a:solidFill>
            <a:srgbClr val="B4D3E2"/>
          </a:solidFill>
          <a:ln>
            <a:noFill/>
          </a:ln>
        </p:spPr>
        <p:txBody>
          <a:bodyPr anchorCtr="0" anchor="ctr" bIns="68575" lIns="274300" spcFirstLastPara="1" rIns="274300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770850" y="7780367"/>
            <a:ext cx="8678100" cy="77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GenAI is a revolutionary technology, but model training requires massive data, substantial 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resources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high expertise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New business models for GenAI: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i="1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Inference-as-a-service: 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models are hosted on the cloud and accessed through APIs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i="1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Self-hosting: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models are deployed within an organization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both scenarios, model parameters are directly exposed to various participants within the </a:t>
            </a:r>
            <a:r>
              <a:rPr i="1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supply chain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including cloud service providers, network service providers, or end-users.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Unauthorized use or distribution of proprietary models can cause financial loss to the intellectual property owners.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Unrestricted access to model parameters can pose serious security risks: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i="1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Adversarial prompts: 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generating harmful or misleading contents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Backdoor attacks: manipulating generated outputs through malicious triggers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770850" y="6871125"/>
            <a:ext cx="86781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35078"/>
                </a:solidFill>
                <a:latin typeface="Amaranth"/>
                <a:ea typeface="Amaranth"/>
                <a:cs typeface="Amaranth"/>
                <a:sym typeface="Amaranth"/>
              </a:rPr>
              <a:t>Supply Chain Security of GenAI Models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4424" y="15717819"/>
            <a:ext cx="7876276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04850" y="40925475"/>
            <a:ext cx="9471299" cy="19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542700" y="19601450"/>
            <a:ext cx="9239700" cy="991200"/>
          </a:xfrm>
          <a:prstGeom prst="rect">
            <a:avLst/>
          </a:prstGeom>
          <a:solidFill>
            <a:srgbClr val="1482A5"/>
          </a:solidFill>
          <a:ln>
            <a:noFill/>
          </a:ln>
        </p:spPr>
        <p:txBody>
          <a:bodyPr anchorCtr="0" anchor="ctr" bIns="68575" lIns="274300" spcFirstLastPara="1" rIns="274300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rPr>
              <a:t>From Logic Locking to Model Locking</a:t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542700" y="20740150"/>
            <a:ext cx="9239700" cy="30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Logic locking leverage hardware root-of-trust to protect the  supply chain of integrated circuits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Embeds protection units into the circuit netlist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Each unit is controlled by binary key bits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secret key is stored on-chip in a tamper-proof module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 adversary cannot recover the original functionality of the circuit without knowing the correct key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7438" y="23954850"/>
            <a:ext cx="5790250" cy="25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542725" y="26721850"/>
            <a:ext cx="92397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Model locking extends logic locking to protect AI models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 network of neurons vs. a network of logic gates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542700" y="27884331"/>
            <a:ext cx="9239700" cy="991200"/>
          </a:xfrm>
          <a:prstGeom prst="rect">
            <a:avLst/>
          </a:prstGeom>
          <a:solidFill>
            <a:srgbClr val="1482A5"/>
          </a:solidFill>
          <a:ln>
            <a:noFill/>
          </a:ln>
        </p:spPr>
        <p:txBody>
          <a:bodyPr anchorCtr="0" anchor="ctr" bIns="68575" lIns="274300" spcFirstLastPara="1" rIns="274300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rPr>
              <a:t>Threat Model</a:t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542700" y="29023031"/>
            <a:ext cx="92397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adversary aims to find the correct key or recover the functionality of the original model. 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adversary is able to: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Access the model architecture and all the parameters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Query the model for polynomial times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Obtain a small portion of the training data (~5%)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542725" y="31891605"/>
            <a:ext cx="9239700" cy="991200"/>
          </a:xfrm>
          <a:prstGeom prst="rect">
            <a:avLst/>
          </a:prstGeom>
          <a:solidFill>
            <a:srgbClr val="1482A5"/>
          </a:solidFill>
          <a:ln>
            <a:noFill/>
          </a:ln>
        </p:spPr>
        <p:txBody>
          <a:bodyPr anchorCtr="0" anchor="ctr" bIns="68575" lIns="274300" spcFirstLastPara="1" rIns="274300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rPr>
              <a:t>Main Challenges</a:t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542725" y="33030305"/>
            <a:ext cx="92397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gap between software and hardware: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Model locking is a software concept, whereas the secret key is stored on hardware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redundancy of model parameters: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Most neurons are inactive during inference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Changing parameter values at random have minimal impact on model performance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existence of outliers (abnormally large weights and features):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Outliers are disproportionately important to performance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 adversary can flip every key bits and observe their effects on outlier features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7100" y="37511050"/>
            <a:ext cx="3286525" cy="316186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10729650" y="6871125"/>
            <a:ext cx="86781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35078"/>
                </a:solidFill>
                <a:latin typeface="Amaranth"/>
                <a:ea typeface="Amaranth"/>
                <a:cs typeface="Amaranth"/>
                <a:sym typeface="Amaranth"/>
              </a:rPr>
              <a:t>Overall Workflow</a:t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10782300" y="7748617"/>
            <a:ext cx="86781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LLA is an inference time model locking framework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It leverages the synergy of software and hardware to achieve both robustness and efficiency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72121" y="9247050"/>
            <a:ext cx="7393152" cy="360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/>
        </p:nvSpPr>
        <p:spPr>
          <a:xfrm>
            <a:off x="10798950" y="13109367"/>
            <a:ext cx="86781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 model functions correctly only when the correct key is embedded in hardware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 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encrypted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model can be sent to the user through a public channel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 accelerator with pre-installed secret key serves as a licence to access the service of the model IP owner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10501500" y="16163656"/>
            <a:ext cx="9239700" cy="991200"/>
          </a:xfrm>
          <a:prstGeom prst="rect">
            <a:avLst/>
          </a:prstGeom>
          <a:solidFill>
            <a:srgbClr val="1482A5"/>
          </a:solidFill>
          <a:ln>
            <a:noFill/>
          </a:ln>
        </p:spPr>
        <p:txBody>
          <a:bodyPr anchorCtr="0" anchor="ctr" bIns="68575" lIns="274300" spcFirstLastPara="1" rIns="274300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rPr>
              <a:t>Locking Mechanism</a:t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10501500" y="17302356"/>
            <a:ext cx="9239700" cy="3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locking procedure is a sequence of function-preserving orthogonal transformations (                   ):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t/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Every transformation matrix is canceled by its transpose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All matrices within parentheses are merged with 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aseline="30000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aseline="30000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down</a:t>
            </a:r>
            <a:endParaRPr baseline="3000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LLA selects the feed-forward network (FFN) of a single transformer layer to place key bits: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Weight outliers concentrate in 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</a:t>
            </a:r>
            <a:r>
              <a:rPr baseline="30000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down</a:t>
            </a:r>
            <a:endParaRPr baseline="30000"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Ensure that all key bits are correlated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357538" y="21208950"/>
            <a:ext cx="7056475" cy="42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834667" y="17864975"/>
            <a:ext cx="1188500" cy="2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559725" y="18240325"/>
            <a:ext cx="3966026" cy="36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/>
        </p:nvSpPr>
        <p:spPr>
          <a:xfrm>
            <a:off x="10448850" y="25414856"/>
            <a:ext cx="9239700" cy="6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</a:t>
            </a:r>
            <a:r>
              <a:rPr i="1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permutation matrix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swaps neurons, so that all protection neurons are repositioned to the front of the feature dimension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Neurons that can trigger weight outliers in 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aseline="30000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down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are selected as protected neurons.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practice, we use random simulation to detect such neurons that can produce large feature magnitudes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</a:t>
            </a:r>
            <a:r>
              <a:rPr i="1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matrix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         is also a permutation matrix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Decomposed into disjoint groups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Each group rearrange the elements within the group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</a:t>
            </a:r>
            <a:r>
              <a:rPr i="1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rotation matrix 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         is added for obfuscation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i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 a random </a:t>
            </a:r>
            <a:r>
              <a:rPr i="1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Hadamard matrix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whose elements are -1 or 1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benefits of 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include: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Evenly distribute the effect of feature outlier to all dimensions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Enhance interdependence of key bits to obscure their relations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Discretize feature values to resist gradient-based attacks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087375" y="27950225"/>
            <a:ext cx="1157125" cy="5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628654" y="29211831"/>
            <a:ext cx="1157172" cy="5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849600" y="33669825"/>
            <a:ext cx="3838950" cy="70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20793750" y="6871125"/>
            <a:ext cx="86781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35078"/>
                </a:solidFill>
                <a:latin typeface="Amaranth"/>
                <a:ea typeface="Amaranth"/>
                <a:cs typeface="Amaranth"/>
                <a:sym typeface="Amaranth"/>
              </a:rPr>
              <a:t>Evaluations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542729" y="42325524"/>
            <a:ext cx="3647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spAutoFit/>
          </a:bodyPr>
          <a:lstStyle/>
          <a:p>
            <a:pPr indent="0" lvl="0" marL="0" marR="0" rtl="0" algn="l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*Equal Contribution</a:t>
            </a:r>
            <a:endParaRPr sz="2400"/>
          </a:p>
        </p:txBody>
      </p:sp>
      <p:sp>
        <p:nvSpPr>
          <p:cNvPr id="90" name="Google Shape;90;p13"/>
          <p:cNvSpPr/>
          <p:nvPr/>
        </p:nvSpPr>
        <p:spPr>
          <a:xfrm>
            <a:off x="10448850" y="32051908"/>
            <a:ext cx="9239700" cy="991200"/>
          </a:xfrm>
          <a:prstGeom prst="rect">
            <a:avLst/>
          </a:prstGeom>
          <a:solidFill>
            <a:srgbClr val="1482A5"/>
          </a:solidFill>
          <a:ln>
            <a:noFill/>
          </a:ln>
        </p:spPr>
        <p:txBody>
          <a:bodyPr anchorCtr="0" anchor="ctr" bIns="68575" lIns="274300" spcFirstLastPara="1" rIns="274300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rPr>
              <a:t>Hardware Architecture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0448850" y="33190608"/>
            <a:ext cx="92397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LLA is designed to be agnostic to almost any AI compiler and AI hardware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0448850" y="34232250"/>
            <a:ext cx="5273700" cy="56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locking unit consists of several </a:t>
            </a:r>
            <a:r>
              <a:rPr i="1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permutation fabrics</a:t>
            </a:r>
            <a:endParaRPr i="1"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Each fabric shuffles several consecutive output lanes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Implemented with key-controlled butterfly (Benes) network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</a:t>
            </a:r>
            <a:r>
              <a:rPr i="1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trigger unit 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determines when to activate the locking unit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It introduces a specific delay to each output lane according to the dataflow pattern of the systolic array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20460300" y="34904476"/>
            <a:ext cx="9239700" cy="991200"/>
          </a:xfrm>
          <a:prstGeom prst="rect">
            <a:avLst/>
          </a:prstGeom>
          <a:solidFill>
            <a:srgbClr val="1482A5"/>
          </a:solidFill>
          <a:ln>
            <a:noFill/>
          </a:ln>
        </p:spPr>
        <p:txBody>
          <a:bodyPr anchorCtr="0" anchor="ctr" bIns="68575" lIns="274300" spcFirstLastPara="1" rIns="274300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rPr>
              <a:t>Conclusion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20739250" y="7748631"/>
            <a:ext cx="4460400" cy="1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We evaluated LLA on the Minitron family of models  with different model architectures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20460300" y="36079876"/>
            <a:ext cx="9239700" cy="42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We propose LLA, a hardware-software co-design framework that secures GenAI models by locking outlier-critical neurons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LLA utilizes permutation and rotation-based transformations to effectively thwart advanced oracle-guided key optimization attacks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lightweight locking module is compatible with standard systolic array accelerators and requires no model retraining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Our approach achieves high robustness with minimal impact on inference latency and hardware area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4892600" y="7151825"/>
            <a:ext cx="4526600" cy="23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20741088" y="9887742"/>
            <a:ext cx="8678100" cy="1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Pre-attack locking </a:t>
            </a:r>
            <a:r>
              <a:rPr i="1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effectiveness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HPNN, the current state-of-the-art model locking technique, is 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ineffective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on large generative models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LLA renders models unusable across all configurations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1734237" y="11776800"/>
            <a:ext cx="6797127" cy="39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20741088" y="16184317"/>
            <a:ext cx="8678100" cy="3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Oracle-guided attack: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adversary can query an activated model for arbitrary times and observe the corresponding outputs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It then launches a gradient-based or genetic-based attack to infer key values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Post-attack locking </a:t>
            </a:r>
            <a:r>
              <a:rPr i="1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robustness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adversary can recover no more than 83% performance degradation for 256 key bits, and 38% for 8,192 key bits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1676087" y="19834250"/>
            <a:ext cx="6808150" cy="359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20741088" y="23962092"/>
            <a:ext cx="8678100" cy="22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Locking </a:t>
            </a:r>
            <a:r>
              <a:rPr i="1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efficiency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size grows linearly with the number of protected neurons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Computational overhead is 0.001% for 256 key bits, and 0.1% for 2,048 key bits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1676075" y="26243324"/>
            <a:ext cx="6808171" cy="26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/>
          <p:nvPr/>
        </p:nvSpPr>
        <p:spPr>
          <a:xfrm>
            <a:off x="20741088" y="29427142"/>
            <a:ext cx="86781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Ablation study</a:t>
            </a: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Permutation-based locking is superior than conventional negation-based locking on large generative models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1681600" y="30915763"/>
            <a:ext cx="6797125" cy="31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